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7" r:id="rId57"/>
    <p:sldId id="311" r:id="rId58"/>
    <p:sldId id="312" r:id="rId59"/>
    <p:sldId id="313" r:id="rId60"/>
    <p:sldId id="314" r:id="rId61"/>
    <p:sldId id="315" r:id="rId62"/>
  </p:sldIdLst>
  <p:sldSz cx="9144000" cy="687546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38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5538"/>
            <a:ext cx="6858000" cy="239395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11563"/>
            <a:ext cx="6858000" cy="16589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00513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830388"/>
            <a:ext cx="7886700" cy="43624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01551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6713"/>
            <a:ext cx="1971675" cy="58261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6713"/>
            <a:ext cx="5762625" cy="58261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94168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30388"/>
            <a:ext cx="7886700" cy="4362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861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14500"/>
            <a:ext cx="7886700" cy="285908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600575"/>
            <a:ext cx="7886700" cy="1504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4105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30388"/>
            <a:ext cx="3867150" cy="4362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30388"/>
            <a:ext cx="3867150" cy="4362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8500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5925"/>
            <a:ext cx="3868737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11425"/>
            <a:ext cx="3868737" cy="36941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5925"/>
            <a:ext cx="3887788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11425"/>
            <a:ext cx="3887788" cy="36941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376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70068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31252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8788"/>
            <a:ext cx="2949575" cy="16033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90600"/>
            <a:ext cx="4629150" cy="488473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62163"/>
            <a:ext cx="2949575" cy="3821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5933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8788"/>
            <a:ext cx="2949575" cy="16033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90600"/>
            <a:ext cx="4629150" cy="4884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62163"/>
            <a:ext cx="2949575" cy="3821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64851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-Grand-Open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3213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152503" y="600891"/>
            <a:ext cx="2778034" cy="278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2EB900-879E-44D5-8747-C16747E7BCBB}"/>
              </a:ext>
            </a:extLst>
          </p:cNvPr>
          <p:cNvSpPr txBox="1"/>
          <p:nvPr/>
        </p:nvSpPr>
        <p:spPr>
          <a:xfrm>
            <a:off x="1189607" y="2148396"/>
            <a:ext cx="69956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/>
              <a:t>Acknowledgements</a:t>
            </a:r>
            <a:r>
              <a:rPr lang="fr-BE" sz="2400" dirty="0"/>
              <a:t>:</a:t>
            </a:r>
            <a:br>
              <a:rPr lang="fr-BE" sz="2400" dirty="0"/>
            </a:br>
            <a:r>
              <a:rPr lang="fr-BE" sz="2400" dirty="0"/>
              <a:t>A </a:t>
            </a:r>
            <a:r>
              <a:rPr lang="fr-BE" sz="2400" dirty="0" err="1"/>
              <a:t>well-meant</a:t>
            </a:r>
            <a:r>
              <a:rPr lang="fr-BE" sz="2400" dirty="0"/>
              <a:t> </a:t>
            </a:r>
            <a:r>
              <a:rPr lang="fr-BE" sz="2400" dirty="0" err="1"/>
              <a:t>thank</a:t>
            </a:r>
            <a:r>
              <a:rPr lang="fr-BE" sz="2400" dirty="0"/>
              <a:t> </a:t>
            </a:r>
            <a:r>
              <a:rPr lang="fr-BE" sz="2400" dirty="0" err="1"/>
              <a:t>you</a:t>
            </a:r>
            <a:r>
              <a:rPr lang="fr-BE" sz="2400" dirty="0"/>
              <a:t> for </a:t>
            </a:r>
            <a:r>
              <a:rPr lang="fr-BE" sz="2400" dirty="0" err="1"/>
              <a:t>contributing</a:t>
            </a:r>
            <a:r>
              <a:rPr lang="fr-BE" sz="2400" dirty="0"/>
              <a:t> the </a:t>
            </a:r>
            <a:r>
              <a:rPr lang="fr-BE" sz="2400" dirty="0" err="1"/>
              <a:t>pictures</a:t>
            </a:r>
            <a:r>
              <a:rPr lang="fr-BE" sz="2400" dirty="0"/>
              <a:t> to Alice van </a:t>
            </a:r>
            <a:r>
              <a:rPr lang="fr-BE" sz="2400" dirty="0" err="1"/>
              <a:t>Kempen</a:t>
            </a:r>
            <a:r>
              <a:rPr lang="fr-BE" sz="2400" dirty="0"/>
              <a:t>,</a:t>
            </a:r>
            <a:br>
              <a:rPr lang="fr-BE" sz="2400" dirty="0"/>
            </a:br>
            <a:r>
              <a:rPr lang="fr-BE" sz="2400" dirty="0"/>
              <a:t>Ron van Dijk, Wil and Els van </a:t>
            </a:r>
            <a:r>
              <a:rPr lang="fr-BE" sz="2400" dirty="0" err="1"/>
              <a:t>Ommen</a:t>
            </a:r>
            <a:r>
              <a:rPr lang="fr-BE" sz="2400" dirty="0"/>
              <a:t>, </a:t>
            </a:r>
            <a:r>
              <a:rPr lang="fr-BE" sz="2400" dirty="0" err="1"/>
              <a:t>Margreet</a:t>
            </a:r>
            <a:r>
              <a:rPr lang="fr-BE" sz="2400" dirty="0"/>
              <a:t> Bats, Jan </a:t>
            </a:r>
            <a:r>
              <a:rPr lang="fr-BE" sz="2400" dirty="0" err="1"/>
              <a:t>Remmerde</a:t>
            </a:r>
            <a:r>
              <a:rPr lang="fr-BE" sz="2400" dirty="0"/>
              <a:t>, Anja </a:t>
            </a:r>
            <a:r>
              <a:rPr lang="fr-BE" sz="2400" dirty="0" err="1"/>
              <a:t>Brugmans</a:t>
            </a:r>
            <a:r>
              <a:rPr lang="fr-BE" sz="2400" dirty="0"/>
              <a:t>, Rob Cordes, Pauline van Vliet and Max de </a:t>
            </a:r>
            <a:r>
              <a:rPr lang="fr-BE" sz="2400" dirty="0" err="1"/>
              <a:t>Gids</a:t>
            </a:r>
            <a:r>
              <a:rPr lang="fr-BE" sz="2400" dirty="0"/>
              <a:t>.</a:t>
            </a:r>
            <a:br>
              <a:rPr lang="fr-BE" sz="2400" dirty="0"/>
            </a:br>
            <a:r>
              <a:rPr lang="fr-BE" sz="2400" dirty="0"/>
              <a:t>This </a:t>
            </a:r>
            <a:r>
              <a:rPr lang="fr-BE" sz="2400" dirty="0" err="1"/>
              <a:t>presentation</a:t>
            </a:r>
            <a:r>
              <a:rPr lang="fr-BE" sz="2400" dirty="0"/>
              <a:t> </a:t>
            </a:r>
            <a:r>
              <a:rPr lang="fr-BE" sz="2400" dirty="0" err="1"/>
              <a:t>was</a:t>
            </a:r>
            <a:r>
              <a:rPr lang="fr-BE" sz="2400" dirty="0"/>
              <a:t> made by: Mieke van </a:t>
            </a:r>
            <a:r>
              <a:rPr lang="fr-BE" sz="2400" dirty="0" err="1"/>
              <a:t>Viegen</a:t>
            </a:r>
            <a:r>
              <a:rPr lang="fr-BE" sz="2400" dirty="0"/>
              <a:t>, Rob Cordes, Jan de </a:t>
            </a:r>
            <a:r>
              <a:rPr lang="fr-BE" sz="2400" dirty="0" err="1"/>
              <a:t>Gids</a:t>
            </a:r>
            <a:r>
              <a:rPr lang="fr-BE" sz="2400" dirty="0"/>
              <a:t> and Lia </a:t>
            </a:r>
            <a:r>
              <a:rPr lang="fr-BE" sz="2400" dirty="0" err="1"/>
              <a:t>Helmers</a:t>
            </a:r>
            <a:r>
              <a:rPr lang="fr-BE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693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76CF793-67B6-42DC-AC9B-957046CD6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3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33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</Words>
  <Application>Microsoft Office PowerPoint</Application>
  <PresentationFormat>Personnalisé</PresentationFormat>
  <Paragraphs>1</Paragraphs>
  <Slides>61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5" baseType="lpstr">
      <vt:lpstr>Arial</vt:lpstr>
      <vt:lpstr>Calibri</vt:lpstr>
      <vt:lpstr>Calibri Light</vt:lpstr>
      <vt:lpstr>Standard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Catherine</cp:lastModifiedBy>
  <cp:revision>7</cp:revision>
  <dcterms:created xsi:type="dcterms:W3CDTF">2019-01-22T14:09:22Z</dcterms:created>
  <dcterms:modified xsi:type="dcterms:W3CDTF">2019-02-08T07:32:24Z</dcterms:modified>
</cp:coreProperties>
</file>